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94" r:id="rId4"/>
    <p:sldId id="310" r:id="rId5"/>
    <p:sldId id="295" r:id="rId6"/>
    <p:sldId id="288" r:id="rId7"/>
    <p:sldId id="289" r:id="rId8"/>
    <p:sldId id="290" r:id="rId9"/>
    <p:sldId id="291" r:id="rId10"/>
    <p:sldId id="287" r:id="rId11"/>
    <p:sldId id="296" r:id="rId12"/>
    <p:sldId id="292" r:id="rId13"/>
    <p:sldId id="293" r:id="rId14"/>
    <p:sldId id="297" r:id="rId15"/>
    <p:sldId id="306" r:id="rId16"/>
    <p:sldId id="298" r:id="rId17"/>
    <p:sldId id="262" r:id="rId18"/>
    <p:sldId id="302" r:id="rId19"/>
    <p:sldId id="303" r:id="rId20"/>
    <p:sldId id="304" r:id="rId21"/>
    <p:sldId id="305" r:id="rId22"/>
    <p:sldId id="300" r:id="rId23"/>
    <p:sldId id="301" r:id="rId24"/>
    <p:sldId id="299" r:id="rId25"/>
    <p:sldId id="307" r:id="rId26"/>
    <p:sldId id="311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57348" autoAdjust="0"/>
  </p:normalViewPr>
  <p:slideViewPr>
    <p:cSldViewPr showGuides="1">
      <p:cViewPr>
        <p:scale>
          <a:sx n="53" d="100"/>
          <a:sy n="53" d="100"/>
        </p:scale>
        <p:origin x="-1704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9BEA34-3449-4D19-B179-4A5AA481A2E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855C30A-C703-4B68-A190-8FEBB5965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D:\&#1087;&#1077;&#1089;&#1085;&#1080;\&#1076;&#1083;&#1103;%20&#1087;&#1088;&#1077;&#1079;&#1077;&#1085;&#1090;&#1072;&#1094;&#1080;&#1080;.mp3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7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archive.is/YyDpK/6d8e8d407102cc5daea68b8e2c7235615e88c2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357166"/>
            <a:ext cx="76438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МКУ ДО  Дом детского творчества</a:t>
            </a:r>
            <a:endParaRPr lang="ru-RU" sz="28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Презентация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«Человек начинается с добра»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В.А.Сухомлинский</a:t>
            </a:r>
            <a:endParaRPr lang="ru-RU" sz="28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2071678"/>
            <a:ext cx="450059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800" dirty="0" smtClean="0"/>
              <a:t>Неделя педагогических чтений, посвященных </a:t>
            </a:r>
          </a:p>
          <a:p>
            <a:r>
              <a:rPr lang="ru-RU" sz="2800" dirty="0" smtClean="0"/>
              <a:t>100 –</a:t>
            </a:r>
            <a:r>
              <a:rPr lang="ru-RU" sz="2800" dirty="0" err="1" smtClean="0"/>
              <a:t>летию</a:t>
            </a:r>
            <a:r>
              <a:rPr lang="ru-RU" sz="2800" dirty="0" smtClean="0"/>
              <a:t> со дня рождения В.А. Сухомлинского                     </a:t>
            </a:r>
            <a:endParaRPr lang="ru-RU" sz="2800" dirty="0"/>
          </a:p>
        </p:txBody>
      </p:sp>
      <p:pic>
        <p:nvPicPr>
          <p:cNvPr id="9" name="Picture 4" descr="http://pedsovet.su/_pu/55/392690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285992"/>
            <a:ext cx="2857500" cy="277177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4282" y="51435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Сухомлинский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Василий Александрович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(1918 – 1970)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984"/>
            <a:ext cx="9144000" cy="6819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28992" y="2571744"/>
            <a:ext cx="5000660" cy="37668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2071678"/>
            <a:ext cx="4857784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Книга – учитель, книга – наставник,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Книга – близкий товарищ и друг.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Ум, как ручей, высыхает и старится,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Если ты выпустишь книгу из рук,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Книга – советчик, книга разведчик,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Книга – активный борец и боец.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Книга – нетленная память и вечность,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/>
              <a:t>Спутник планеты Земли, наконец.</a:t>
            </a:r>
          </a:p>
        </p:txBody>
      </p:sp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1214422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http://fentezi.dragonsoul.com/ru/mirgif.com/mirgif.com/jivotnie/nasekomoe-66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7224" y="4336736"/>
            <a:ext cx="2643206" cy="2306974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2071670" y="428604"/>
            <a:ext cx="4786346" cy="10215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Georgia" pitchFamily="18" charset="0"/>
              </a:rPr>
              <a:t>«Чтение – это один из истоков мышления и умственного развития». (В.А. Сухомлинский)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2.sc.chinaz.com/files/pic/pic9/201204/xpic397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788" y="0"/>
            <a:ext cx="9066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1628800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1-й этап. Подготовительный.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План мероприятий: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1.	Экскурсия в сельскую библиотеку.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	Знакомство с биографией   писателя педагога В.А. Сухомлинского, просмотр презентации «Биография В.А. Сухомлинского».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3.	Чтение  и обсуждение сказок и рассказов В.А. Сухомлинского.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4.	Знакомство родителей с «золотыми принципами» воспитания педагога и  писателя В.А. Сухомлинского (акция для родителей).</a:t>
            </a:r>
          </a:p>
          <a:p>
            <a:pPr algn="just"/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2-й </a:t>
            </a:r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этап. Основной</a:t>
            </a:r>
          </a:p>
          <a:p>
            <a:pPr algn="just"/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План </a:t>
            </a:r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мероприятий</a:t>
            </a:r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ru-RU" sz="1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1.	Лепка   и рисование героев  к сказкам </a:t>
            </a:r>
            <a:r>
              <a:rPr lang="ru-RU" sz="1400" dirty="0" err="1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В.А.Сухомлинского</a:t>
            </a:r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	Изготовление поделок героев сказки «Пчелка и тыквенный цветок»,  «Ромашка и девочка».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3.	Театрализованное представление «Путешествие в волшебную страну сказок </a:t>
            </a:r>
            <a:r>
              <a:rPr lang="ru-RU" sz="1400" dirty="0" err="1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В.А.Сухомлинского</a:t>
            </a:r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».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4.	Беседа «Воспитывай себя</a:t>
            </a:r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».</a:t>
            </a:r>
            <a:endParaRPr lang="ru-RU" sz="1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3-й этап. Заключительный. </a:t>
            </a:r>
          </a:p>
          <a:p>
            <a:pPr algn="just"/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План </a:t>
            </a:r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мероприятий:</a:t>
            </a:r>
          </a:p>
          <a:p>
            <a:pPr algn="just"/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	Применение педагогами  принципов воспитания и обучения  по Сухомлинского В.А. в своей работе.</a:t>
            </a:r>
          </a:p>
          <a:p>
            <a:pPr algn="just"/>
            <a:r>
              <a:rPr lang="ru-RU" sz="14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	Открытое занятие по духовно-нравственному воспитанию </a:t>
            </a:r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«</a:t>
            </a:r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Доброта, как солнце светит</a:t>
            </a:r>
            <a:r>
              <a:rPr lang="ru-RU" sz="1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».</a:t>
            </a:r>
            <a:endParaRPr lang="ru-RU" sz="1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algn="just"/>
            <a:endParaRPr lang="ru-RU" sz="2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Этапы работы над проектом.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archive.is/YyDpK/6d8e8d407102cc5daea68b8e2c7235615e88c2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357166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2571744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</p:txBody>
      </p:sp>
      <p:pic>
        <p:nvPicPr>
          <p:cNvPr id="7" name="Picture 4" descr="http://lisyonok.ucoz.ru/animashki/insect/10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15206" y="428604"/>
            <a:ext cx="1571636" cy="167640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4282" y="51435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Сухомлинский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Василий Александрович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(1918 – 1970)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http://lisyonok.ucoz.ru/animashki/insect/10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67606" y="581004"/>
            <a:ext cx="1571636" cy="1676405"/>
          </a:xfrm>
          <a:prstGeom prst="rect">
            <a:avLst/>
          </a:prstGeom>
          <a:noFill/>
        </p:spPr>
      </p:pic>
      <p:pic>
        <p:nvPicPr>
          <p:cNvPr id="25602" name="Picture 2" descr="https://im0-tub-ru.yandex.net/i?id=2393c9fc911c8d21cf5a95fa53bf0987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143116"/>
            <a:ext cx="2057400" cy="304800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852784" y="2433674"/>
            <a:ext cx="41651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Авторы  мероприятий:</a:t>
            </a:r>
          </a:p>
          <a:p>
            <a:r>
              <a:rPr lang="ru-RU" dirty="0" smtClean="0"/>
              <a:t>Педагоги МКУ ДО ДДТ - </a:t>
            </a:r>
          </a:p>
          <a:p>
            <a:r>
              <a:rPr lang="ru-RU" dirty="0" smtClean="0"/>
              <a:t>Камалева С.С., Акманова Д.Х.,</a:t>
            </a:r>
          </a:p>
          <a:p>
            <a:r>
              <a:rPr lang="ru-RU" dirty="0" smtClean="0"/>
              <a:t>Гочмэтова А.Ж., Кравченко Л.Н.</a:t>
            </a:r>
          </a:p>
          <a:p>
            <a:r>
              <a:rPr lang="ru-RU" dirty="0" smtClean="0"/>
              <a:t>Участники мероприятий: воспитанники </a:t>
            </a:r>
          </a:p>
          <a:p>
            <a:r>
              <a:rPr lang="ru-RU" dirty="0" smtClean="0"/>
              <a:t>творческих объединений МКУ ДО ДДТ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1472" y="5810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Цель проекта: нравственное воспитание учащихся МКУ ДО Дома детского творчества  через произведения педагога  </a:t>
            </a:r>
            <a:r>
              <a:rPr lang="ru-RU" dirty="0" err="1"/>
              <a:t>В.А.Сухомлинского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92" y="0"/>
            <a:ext cx="9429784" cy="750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00694" y="5500702"/>
            <a:ext cx="2571768" cy="1071570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571480"/>
            <a:ext cx="192882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857620" y="2357430"/>
            <a:ext cx="47863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Василий Александрович работал в школе 35 лет. Его любили родители и дети. Для школьников он написал около 1500 миниатюр. В них преобладает доброта, потому что он сам был хорошим человеком и хотел, чтобы вы, дети, выросли добрыми, отзывчивыми, трудолюбивыми, чтобы любили маму и папу, свой родной дом и нашу большую прекрасную Родину.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s://pp.userapi.com/c639830/v639830604/553b4/ySgvJa1wQiM.jpg"/>
          <p:cNvPicPr>
            <a:picLocks noChangeAspect="1" noChangeArrowheads="1"/>
          </p:cNvPicPr>
          <p:nvPr/>
        </p:nvPicPr>
        <p:blipFill>
          <a:blip r:embed="rId5"/>
          <a:srcRect l="10879" r="6441"/>
          <a:stretch>
            <a:fillRect/>
          </a:stretch>
        </p:blipFill>
        <p:spPr bwMode="auto">
          <a:xfrm>
            <a:off x="285720" y="642918"/>
            <a:ext cx="3500462" cy="41636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Просмотр презентации</a:t>
            </a:r>
            <a:br>
              <a:rPr lang="ru-RU" dirty="0" smtClean="0"/>
            </a:br>
            <a:r>
              <a:rPr lang="ru-RU" dirty="0" smtClean="0"/>
              <a:t>«Биография В.А.Сухомлинского»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1\Desktop\про сухомлинского\20180919_1612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1357298"/>
            <a:ext cx="3526702" cy="452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1\Desktop\про сухомлинского\20180920_1057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285992"/>
            <a:ext cx="4643470" cy="4214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Посещение библиотеки</a:t>
            </a:r>
            <a:endParaRPr lang="ru-RU" dirty="0"/>
          </a:p>
        </p:txBody>
      </p:sp>
      <p:pic>
        <p:nvPicPr>
          <p:cNvPr id="2050" name="Picture 2" descr="C:\Users\1\Desktop\про сухомлинского\20180920_1113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357298"/>
            <a:ext cx="3395749" cy="452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1\Desktop\про сухомлинского\20180920_1114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285860"/>
            <a:ext cx="3214710" cy="2411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1\Desktop\про сухомлинского\20180920_1111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840794"/>
            <a:ext cx="3000396" cy="2588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про сухомлинского\20180920_1120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1"/>
            <a:ext cx="3571900" cy="2678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1\Desktop\про сухомлинского\20180920_1122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00042"/>
            <a:ext cx="4357718" cy="5810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1\Desktop\про сухомлинского\20180920_1123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786190"/>
            <a:ext cx="3571900" cy="2678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1\Desktop\про сухомлинского\20180920_1345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702425" y="1699260"/>
            <a:ext cx="3395749" cy="4526280"/>
          </a:xfrm>
          <a:prstGeom prst="rect">
            <a:avLst/>
          </a:prstGeom>
          <a:noFill/>
        </p:spPr>
      </p:pic>
      <p:pic>
        <p:nvPicPr>
          <p:cNvPr id="4100" name="Picture 4" descr="C:\Users\1\Desktop\про сухомлинского\20180920_1351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для презентаци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00694" y="4643446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1" y="-214338"/>
            <a:ext cx="100013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142976" y="357167"/>
            <a:ext cx="5715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Знакомство с рассказами и сказками В.А. Сухомлинского.</a:t>
            </a:r>
          </a:p>
        </p:txBody>
      </p:sp>
      <p:pic>
        <p:nvPicPr>
          <p:cNvPr id="3074" name="Picture 2" descr="C:\Users\1\Desktop\Новая папка\20180919_1532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143116"/>
            <a:ext cx="4071966" cy="3053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1\Desktop\Новая папка\20180919_15315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1357298"/>
            <a:ext cx="4143372" cy="3107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9460" name="Picture 4" descr="http://img1.labirint.ru/books/400129/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3238501"/>
          </a:xfrm>
          <a:prstGeom prst="rect">
            <a:avLst/>
          </a:prstGeom>
          <a:noFill/>
        </p:spPr>
      </p:pic>
      <p:pic>
        <p:nvPicPr>
          <p:cNvPr id="19462" name="Picture 6" descr="http://boguchar13.ru/images/albums/illustracii_k_knigam_3/poprobuyte_ispolzovat_jujjasch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714356"/>
            <a:ext cx="2637373" cy="3284984"/>
          </a:xfrm>
          <a:prstGeom prst="rect">
            <a:avLst/>
          </a:prstGeom>
          <a:noFill/>
        </p:spPr>
      </p:pic>
      <p:pic>
        <p:nvPicPr>
          <p:cNvPr id="19464" name="Picture 8" descr="http://img2.labirint.ru/books41/408102/b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0"/>
            <a:ext cx="2095500" cy="3238501"/>
          </a:xfrm>
          <a:prstGeom prst="rect">
            <a:avLst/>
          </a:prstGeom>
          <a:noFill/>
        </p:spPr>
      </p:pic>
      <p:pic>
        <p:nvPicPr>
          <p:cNvPr id="19466" name="Picture 10" descr="https://j.livelib.ru/boocover/1001441326/l/ac0e/Boris_Zhitkov_Lev_Tolstoj_Vasilij_Suhomlinskij_Konstantin_Ushinskij_%E2%80%94_Chtenie_s_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288032"/>
            <a:ext cx="2411760" cy="3140968"/>
          </a:xfrm>
          <a:prstGeom prst="rect">
            <a:avLst/>
          </a:prstGeom>
          <a:noFill/>
        </p:spPr>
      </p:pic>
      <p:pic>
        <p:nvPicPr>
          <p:cNvPr id="19468" name="Picture 12" descr="http://4.bp.blogspot.com/-Ydzma0_eKKA/VFSvSm3gd7I/AAAAAAAAVVQ/rvnfR6UQnlA/s1600/big%D1%86%D0%B9%D0%B5%D1%83%D1%86%D1%8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3429000"/>
            <a:ext cx="2095500" cy="3238501"/>
          </a:xfrm>
          <a:prstGeom prst="rect">
            <a:avLst/>
          </a:prstGeom>
          <a:noFill/>
        </p:spPr>
      </p:pic>
      <p:pic>
        <p:nvPicPr>
          <p:cNvPr id="19470" name="Picture 14" descr="http://www.libex.ru/dimg/14c5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2428868"/>
            <a:ext cx="2279773" cy="3047825"/>
          </a:xfrm>
          <a:prstGeom prst="rect">
            <a:avLst/>
          </a:prstGeom>
          <a:noFill/>
        </p:spPr>
      </p:pic>
      <p:pic>
        <p:nvPicPr>
          <p:cNvPr id="8194" name="Picture 2" descr="C:\Users\1\Desktop\про сухомлинского\20180920_1123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3964784"/>
            <a:ext cx="3571900" cy="289321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00694" y="4643446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71480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286000" y="285729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Творческая мастерская  по произведениям  В.А.Сухомлинского</a:t>
            </a:r>
          </a:p>
        </p:txBody>
      </p:sp>
      <p:pic>
        <p:nvPicPr>
          <p:cNvPr id="2" name="Picture 2" descr="C:\Users\1\Desktop\Новая папка\20180919_1531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344" y="3643314"/>
            <a:ext cx="2979117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1\Desktop\Новая папка\20180919_1452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1000108"/>
            <a:ext cx="2411033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4" descr="C:\Users\1\Desktop\Новая папка\20180919_1452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1928802"/>
            <a:ext cx="2286016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92" y="-321460"/>
            <a:ext cx="9429784" cy="750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85728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286000" y="571481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Лепка героев по рассказам и сказкам В.А. Сухомлинского</a:t>
            </a:r>
          </a:p>
        </p:txBody>
      </p:sp>
      <p:pic>
        <p:nvPicPr>
          <p:cNvPr id="1026" name="Picture 2" descr="C:\Users\1\Desktop\Новая папка\20180919_102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089549"/>
            <a:ext cx="3571868" cy="2678901"/>
          </a:xfrm>
          <a:prstGeom prst="rect">
            <a:avLst/>
          </a:prstGeom>
          <a:noFill/>
        </p:spPr>
      </p:pic>
      <p:pic>
        <p:nvPicPr>
          <p:cNvPr id="1027" name="Picture 3" descr="C:\Users\1\Desktop\Новая папка\20180919_0943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1714488"/>
            <a:ext cx="2857520" cy="381002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92" y="-321460"/>
            <a:ext cx="9429784" cy="750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00694" y="4643446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-285776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286000" y="285729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Рисунки детей 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произведениям  В.А. Сухомлинского.</a:t>
            </a:r>
          </a:p>
        </p:txBody>
      </p:sp>
      <p:pic>
        <p:nvPicPr>
          <p:cNvPr id="5122" name="Picture 2" descr="C:\Users\1\Desktop\Новая папка\20180919_1701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500306"/>
            <a:ext cx="4286280" cy="2857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1\Desktop\Новая папка\20180919_1700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27818" y="1643050"/>
            <a:ext cx="388758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magictail.ru/Ramochki/Det/index_files/original_images/p00011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8229600" cy="796925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077" name="Picture 5" descr="G:\МУХА\DSCF928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571480"/>
            <a:ext cx="4100874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0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1\Desktop\Новая папка\20180919_1701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2643182"/>
            <a:ext cx="4864429" cy="342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0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00166" y="142852"/>
            <a:ext cx="63579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Открытое занятие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Доброта, как солнце светит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с применением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произведений В.А.Сухомлинского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(для воспитанников  подготовительной группы)</a:t>
            </a:r>
          </a:p>
        </p:txBody>
      </p:sp>
      <p:pic>
        <p:nvPicPr>
          <p:cNvPr id="7170" name="Picture 2" descr="C:\Users\1\Desktop\Новая папка\20180920_105203.jpg"/>
          <p:cNvPicPr>
            <a:picLocks noChangeAspect="1" noChangeArrowheads="1"/>
          </p:cNvPicPr>
          <p:nvPr/>
        </p:nvPicPr>
        <p:blipFill rotWithShape="1">
          <a:blip r:embed="rId5" cstate="print"/>
          <a:srcRect r="10835"/>
          <a:stretch/>
        </p:blipFill>
        <p:spPr bwMode="auto">
          <a:xfrm>
            <a:off x="5220072" y="1926824"/>
            <a:ext cx="3389777" cy="2573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Users\1\Desktop\про сухомлинского\DSC00608.JPG"/>
          <p:cNvPicPr>
            <a:picLocks noChangeAspect="1" noChangeArrowheads="1"/>
          </p:cNvPicPr>
          <p:nvPr/>
        </p:nvPicPr>
        <p:blipFill rotWithShape="1">
          <a:blip r:embed="rId6" cstate="print"/>
          <a:srcRect r="34986"/>
          <a:stretch/>
        </p:blipFill>
        <p:spPr bwMode="auto">
          <a:xfrm>
            <a:off x="1835696" y="1183777"/>
            <a:ext cx="2368672" cy="3339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2.infourok.ru/uploads/ex/00c9/00006270-0374d142/hello_html_m25b41a6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://lisyonok.ucoz.ru/animashki/insect/10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0034" y="2466975"/>
            <a:ext cx="1071570" cy="1676405"/>
          </a:xfrm>
          <a:prstGeom prst="rect">
            <a:avLst/>
          </a:prstGeom>
          <a:noFill/>
        </p:spPr>
      </p:pic>
      <p:pic>
        <p:nvPicPr>
          <p:cNvPr id="6146" name="Picture 2" descr="C:\Users\1\Desktop\Новая папка\20180920_1056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1571612"/>
            <a:ext cx="5786446" cy="43398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-214338"/>
            <a:ext cx="92866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43042" y="214290"/>
            <a:ext cx="6143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«Собери лучики для    солнца из добрых слов»</a:t>
            </a:r>
          </a:p>
        </p:txBody>
      </p:sp>
      <p:pic>
        <p:nvPicPr>
          <p:cNvPr id="12290" name="Picture 2" descr="C:\Users\1\Desktop\про сухомлинского\DSC006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2857496"/>
            <a:ext cx="3214678" cy="3143272"/>
          </a:xfrm>
          <a:prstGeom prst="rect">
            <a:avLst/>
          </a:prstGeom>
          <a:noFill/>
        </p:spPr>
      </p:pic>
      <p:pic>
        <p:nvPicPr>
          <p:cNvPr id="12291" name="Picture 3" descr="C:\Users\1\Desktop\про сухомлинского\DSC0062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1393017"/>
            <a:ext cx="2714644" cy="2035983"/>
          </a:xfrm>
          <a:prstGeom prst="rect">
            <a:avLst/>
          </a:prstGeom>
          <a:noFill/>
        </p:spPr>
      </p:pic>
      <p:pic>
        <p:nvPicPr>
          <p:cNvPr id="12292" name="Picture 4" descr="C:\Users\1\Desktop\про сухомлинского\DSC006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3429000"/>
            <a:ext cx="2738458" cy="20002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2.infourok.ru/uploads/ex/00c9/00006270-0374d142/hello_html_m25b41a6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0" y="857233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Театрализованное представление по сказкам</a:t>
            </a:r>
          </a:p>
          <a:p>
            <a:pPr lvl="0" algn="ctr">
              <a:defRPr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В.А. Сухомлинского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13314" name="Picture 2" descr="C:\Users\1\Desktop\про сухомлинского\DSC00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000240"/>
            <a:ext cx="5691228" cy="4268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2.infourok.ru/uploads/ex/00c9/00006270-0374d142/hello_html_m25b41a6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0298" y="857233"/>
            <a:ext cx="4357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Сказка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«Пчелка и тыквенный цветок»</a:t>
            </a:r>
            <a:endParaRPr lang="ru-RU" sz="24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14338" name="Picture 2" descr="C:\Users\1\Desktop\про сухомлинского\DSC006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3116"/>
            <a:ext cx="3714776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39" name="Picture 3" descr="C:\Users\1\Desktop\про сухомлинского\DSC006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214554"/>
            <a:ext cx="3857621" cy="2893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2.infourok.ru/uploads/ex/00c9/00006270-0374d142/hello_html_m25b41a6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0" y="857233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Сказка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 «Ромашка и девочка»</a:t>
            </a:r>
            <a:endParaRPr lang="ru-RU" sz="24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15362" name="Picture 2" descr="C:\Users\1\Desktop\про сухомлинского\DSC006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3786214" cy="2839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3" name="Picture 3" descr="C:\Users\1\Desktop\про сухомлинского\DSC006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71810"/>
            <a:ext cx="3667152" cy="2750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85728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071670" y="214290"/>
            <a:ext cx="56436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Открытое занятие «Воспитай себя»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(для детей средних и старших классов)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Тест «Добрый ли, ты человек»</a:t>
            </a:r>
          </a:p>
        </p:txBody>
      </p:sp>
      <p:pic>
        <p:nvPicPr>
          <p:cNvPr id="10242" name="Picture 2" descr="C:\Users\1\Desktop\про сухомлинского\20180920_1519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643050"/>
            <a:ext cx="3929058" cy="29467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3" name="Picture 3" descr="C:\Users\1\Desktop\про сухомлинского\20180920_152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1643050"/>
            <a:ext cx="3976716" cy="2982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85728"/>
            <a:ext cx="107157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71604" y="357166"/>
            <a:ext cx="600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Педагогические ситуации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1\Desktop\про сухомлинского\20180920_1524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214422"/>
            <a:ext cx="3429024" cy="4267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 descr="C:\Users\1\Desktop\про сухомлинского\20180920_1527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1142984"/>
            <a:ext cx="3286116" cy="4500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21460"/>
            <a:ext cx="9429784" cy="750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85728"/>
            <a:ext cx="1152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Users\1\Desktop\про сухомлинского\20180920_1532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714356"/>
            <a:ext cx="6643734" cy="3933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http://linda6035.ucoz.ru/fokina_l-p-motyl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81266624ef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68" y="4429132"/>
            <a:ext cx="2571768" cy="1928826"/>
          </a:xfrm>
          <a:prstGeom prst="rect">
            <a:avLst/>
          </a:prstGeom>
          <a:noFill/>
        </p:spPr>
      </p:pic>
      <p:pic>
        <p:nvPicPr>
          <p:cNvPr id="9" name="Picture 2" descr="http://justclickit.ru/flash/butterfly/butterfly%20(649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500042"/>
            <a:ext cx="115252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43042" y="0"/>
            <a:ext cx="64294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Знакомство родителей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 принципами воспитания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В.А. Сухомлинского</a:t>
            </a:r>
          </a:p>
        </p:txBody>
      </p:sp>
      <p:pic>
        <p:nvPicPr>
          <p:cNvPr id="17410" name="Picture 2" descr="C:\Users\1\Desktop\IMG-20180923-WA00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736"/>
            <a:ext cx="3143272" cy="3857652"/>
          </a:xfrm>
          <a:prstGeom prst="rect">
            <a:avLst/>
          </a:prstGeom>
          <a:noFill/>
        </p:spPr>
      </p:pic>
      <p:pic>
        <p:nvPicPr>
          <p:cNvPr id="17411" name="Picture 3" descr="C:\Users\1\Desktop\IMG-20180923-WA00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56" y="1571612"/>
            <a:ext cx="3000364" cy="3500462"/>
          </a:xfrm>
          <a:prstGeom prst="rect">
            <a:avLst/>
          </a:prstGeom>
          <a:noFill/>
        </p:spPr>
      </p:pic>
      <p:pic>
        <p:nvPicPr>
          <p:cNvPr id="17412" name="Picture 4" descr="C:\Users\1\Desktop\IMG-20180923-WA0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3429000"/>
            <a:ext cx="2786050" cy="27860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5klass.net/datas/fizkultura/Formula-zdorovja/0011-011-Vasilij-Aleksandrovich-Sukhomlinsk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easyen.ru/_ld/133/s975277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866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571480"/>
            <a:ext cx="764386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ln w="18000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sz="3600" b="1" dirty="0" smtClean="0">
              <a:ln w="18000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ln w="18000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 !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r"/>
            <a:r>
              <a:rPr lang="ru-RU" sz="1600" dirty="0" smtClean="0"/>
              <a:t>Автор презентации: </a:t>
            </a:r>
          </a:p>
          <a:p>
            <a:pPr algn="r"/>
            <a:r>
              <a:rPr lang="ru-RU" sz="1600" dirty="0" smtClean="0"/>
              <a:t>методист- педагог </a:t>
            </a:r>
          </a:p>
          <a:p>
            <a:pPr algn="r"/>
            <a:r>
              <a:rPr lang="ru-RU" sz="1600" dirty="0" smtClean="0"/>
              <a:t>дополнительного образования</a:t>
            </a:r>
          </a:p>
          <a:p>
            <a:pPr algn="r"/>
            <a:r>
              <a:rPr lang="ru-RU" sz="1600" dirty="0" smtClean="0"/>
              <a:t>Кравченко Людмила Николаевна </a:t>
            </a:r>
          </a:p>
          <a:p>
            <a:pPr algn="r"/>
            <a:r>
              <a:rPr lang="ru-RU" sz="3600" dirty="0" smtClean="0"/>
              <a:t>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ln w="18000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635</TotalTime>
  <Words>375</Words>
  <Application>Microsoft Office PowerPoint</Application>
  <PresentationFormat>Экран (4:3)</PresentationFormat>
  <Paragraphs>85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Просмотр презентации «Биография В.А.Сухомлинского» </vt:lpstr>
      <vt:lpstr>Посещение библиотеки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77</cp:revision>
  <dcterms:created xsi:type="dcterms:W3CDTF">2016-10-30T17:21:41Z</dcterms:created>
  <dcterms:modified xsi:type="dcterms:W3CDTF">2018-10-26T20:22:38Z</dcterms:modified>
</cp:coreProperties>
</file>